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4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03" r:id="rId16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68" Type="http://schemas.openxmlformats.org/officeDocument/2006/relationships/slide" Target="slides/slide4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8" name="Shape 9548"/>
        <p:cNvGrpSpPr/>
        <p:nvPr/>
      </p:nvGrpSpPr>
      <p:grpSpPr>
        <a:xfrm>
          <a:off x="0" y="0"/>
          <a:ext cx="0" cy="0"/>
          <a:chOff x="0" y="0"/>
          <a:chExt cx="0" cy="0"/>
        </a:xfrm>
      </p:grpSpPr>
      <p:sp>
        <p:nvSpPr>
          <p:cNvPr id="9549" name="Google Shape;9549;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50" name="Google Shape;9550;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On the left is the only page of the e-signature wiki that was static enough to print and tape up on my wall!</a:t>
            </a:r>
            <a:endParaRPr/>
          </a:p>
          <a:p>
            <a:pPr indent="0" lvl="0" marL="0" rtl="0" algn="l">
              <a:spcBef>
                <a:spcPts val="0"/>
              </a:spcBef>
              <a:spcAft>
                <a:spcPts val="0"/>
              </a:spcAft>
              <a:buNone/>
            </a:pPr>
            <a:r>
              <a:t/>
            </a:r>
            <a:endParaRPr>
              <a:latin typeface="Arial"/>
              <a:ea typeface="Arial"/>
              <a:cs typeface="Arial"/>
              <a:sym typeface="Arial"/>
            </a:endParaRPr>
          </a:p>
          <a:p>
            <a:pPr indent="0" lvl="1" marL="457200" rtl="0" algn="l">
              <a:spcBef>
                <a:spcPts val="0"/>
              </a:spcBef>
              <a:spcAft>
                <a:spcPts val="0"/>
              </a:spcAft>
              <a:buNone/>
            </a:pPr>
            <a:r>
              <a:rPr lang="en-US">
                <a:latin typeface="Arial"/>
                <a:ea typeface="Arial"/>
                <a:cs typeface="Arial"/>
                <a:sym typeface="Arial"/>
              </a:rPr>
              <a:t>Fisheries people from multiple regions and centers </a:t>
            </a:r>
            <a:endParaRPr/>
          </a:p>
          <a:p>
            <a:pPr indent="0" lvl="1" marL="457200" rtl="0" algn="l">
              <a:spcBef>
                <a:spcPts val="0"/>
              </a:spcBef>
              <a:spcAft>
                <a:spcPts val="0"/>
              </a:spcAft>
              <a:buNone/>
            </a:pPr>
            <a:r>
              <a:t/>
            </a:r>
            <a:endParaRPr>
              <a:latin typeface="Arial"/>
              <a:ea typeface="Arial"/>
              <a:cs typeface="Arial"/>
              <a:sym typeface="Arial"/>
            </a:endParaRPr>
          </a:p>
          <a:p>
            <a:pPr indent="0" lvl="1" marL="457200" rtl="0" algn="l">
              <a:spcBef>
                <a:spcPts val="0"/>
              </a:spcBef>
              <a:spcAft>
                <a:spcPts val="0"/>
              </a:spcAft>
              <a:buNone/>
            </a:pPr>
            <a:r>
              <a:rPr lang="en-US">
                <a:latin typeface="Arial"/>
                <a:ea typeface="Arial"/>
                <a:cs typeface="Arial"/>
                <a:sym typeface="Arial"/>
              </a:rPr>
              <a:t>IT</a:t>
            </a:r>
            <a:endParaRPr/>
          </a:p>
          <a:p>
            <a:pPr indent="0" lvl="1" marL="457200" rtl="0" algn="l">
              <a:spcBef>
                <a:spcPts val="0"/>
              </a:spcBef>
              <a:spcAft>
                <a:spcPts val="0"/>
              </a:spcAft>
              <a:buNone/>
            </a:pPr>
            <a:r>
              <a:t/>
            </a:r>
            <a:endParaRPr>
              <a:latin typeface="Arial"/>
              <a:ea typeface="Arial"/>
              <a:cs typeface="Arial"/>
              <a:sym typeface="Arial"/>
            </a:endParaRPr>
          </a:p>
          <a:p>
            <a:pPr indent="0" lvl="1" marL="457200" rtl="0" algn="l">
              <a:spcBef>
                <a:spcPts val="0"/>
              </a:spcBef>
              <a:spcAft>
                <a:spcPts val="0"/>
              </a:spcAft>
              <a:buNone/>
            </a:pPr>
            <a:r>
              <a:rPr lang="en-US">
                <a:latin typeface="Arial"/>
                <a:ea typeface="Arial"/>
                <a:cs typeface="Arial"/>
                <a:sym typeface="Arial"/>
              </a:rPr>
              <a:t>Enforcement</a:t>
            </a:r>
            <a:endParaRPr/>
          </a:p>
          <a:p>
            <a:pPr indent="0" lvl="1" marL="457200" rtl="0" algn="l">
              <a:spcBef>
                <a:spcPts val="0"/>
              </a:spcBef>
              <a:spcAft>
                <a:spcPts val="0"/>
              </a:spcAft>
              <a:buNone/>
            </a:pPr>
            <a:r>
              <a:t/>
            </a:r>
            <a:endParaRPr>
              <a:latin typeface="Arial"/>
              <a:ea typeface="Arial"/>
              <a:cs typeface="Arial"/>
              <a:sym typeface="Arial"/>
            </a:endParaRPr>
          </a:p>
          <a:p>
            <a:pPr indent="0" lvl="1" marL="457200" rtl="0" algn="l">
              <a:spcBef>
                <a:spcPts val="0"/>
              </a:spcBef>
              <a:spcAft>
                <a:spcPts val="0"/>
              </a:spcAft>
              <a:buNone/>
            </a:pPr>
            <a:r>
              <a:rPr lang="en-US">
                <a:latin typeface="Arial"/>
                <a:ea typeface="Arial"/>
                <a:cs typeface="Arial"/>
                <a:sym typeface="Arial"/>
              </a:rPr>
              <a:t>GCEL and GCF</a:t>
            </a:r>
            <a:endParaRPr/>
          </a:p>
          <a:p>
            <a:pPr indent="0" lvl="1" marL="457200" rtl="0" algn="l">
              <a:spcBef>
                <a:spcPts val="0"/>
              </a:spcBef>
              <a:spcAft>
                <a:spcPts val="0"/>
              </a:spcAft>
              <a:buNone/>
            </a:pPr>
            <a:r>
              <a:t/>
            </a:r>
            <a:endParaRPr>
              <a:latin typeface="Arial"/>
              <a:ea typeface="Arial"/>
              <a:cs typeface="Arial"/>
              <a:sym typeface="Arial"/>
            </a:endParaRPr>
          </a:p>
          <a:p>
            <a:pPr indent="0" lvl="1" marL="457200" rtl="0" algn="l">
              <a:spcBef>
                <a:spcPts val="0"/>
              </a:spcBef>
              <a:spcAft>
                <a:spcPts val="0"/>
              </a:spcAft>
              <a:buNone/>
            </a:pPr>
            <a:r>
              <a:rPr lang="en-US">
                <a:latin typeface="Arial"/>
                <a:ea typeface="Arial"/>
                <a:cs typeface="Arial"/>
                <a:sym typeface="Arial"/>
              </a:rPr>
              <a:t>E-signature and organizational change subject-matter experts</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Steve will speak to our team-building exercise on the right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notesSlide" Target="../notesSlides/notesSlide48.xml"/><Relationship Id="rId3" Type="http://schemas.openxmlformats.org/officeDocument/2006/relationships/hyperlink" Target="https://elandings.alaska.gov/confluence/display/esig/Participant+and+Resource+Contact+Info" TargetMode="External"/><Relationship Id="rId4" Type="http://schemas.openxmlformats.org/officeDocument/2006/relationships/image" Target="../media/image214.png"/><Relationship Id="rId5" Type="http://schemas.openxmlformats.org/officeDocument/2006/relationships/image" Target="../media/image215.png"/></Relationships>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1" name="Shape 9551"/>
        <p:cNvGrpSpPr/>
        <p:nvPr/>
      </p:nvGrpSpPr>
      <p:grpSpPr>
        <a:xfrm>
          <a:off x="0" y="0"/>
          <a:ext cx="0" cy="0"/>
          <a:chOff x="0" y="0"/>
          <a:chExt cx="0" cy="0"/>
        </a:xfrm>
      </p:grpSpPr>
      <p:sp>
        <p:nvSpPr>
          <p:cNvPr id="9552" name="Google Shape;9552;p147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Tahoma"/>
              <a:buNone/>
            </a:pPr>
            <a:r>
              <a:rPr b="0" i="0" lang="en-US" sz="800" u="none" cap="none" strike="noStrike">
                <a:solidFill>
                  <a:srgbClr val="000000"/>
                </a:solidFill>
                <a:latin typeface="Tahoma"/>
                <a:ea typeface="Tahoma"/>
                <a:cs typeface="Tahoma"/>
                <a:sym typeface="Tahoma"/>
              </a:rPr>
              <a:t>2/23/2025</a:t>
            </a:r>
            <a:endParaRPr b="0" i="0" sz="800" u="none" cap="none" strike="noStrike">
              <a:solidFill>
                <a:srgbClr val="000000"/>
              </a:solidFill>
              <a:latin typeface="Tahoma"/>
              <a:ea typeface="Tahoma"/>
              <a:cs typeface="Tahoma"/>
              <a:sym typeface="Tahoma"/>
            </a:endParaRPr>
          </a:p>
        </p:txBody>
      </p:sp>
      <p:sp>
        <p:nvSpPr>
          <p:cNvPr id="9553" name="Google Shape;9553;p147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Tahoma"/>
              <a:buNone/>
            </a:pPr>
            <a:r>
              <a:rPr b="0" i="0" lang="en-US" sz="800" u="none" cap="none" strike="noStrike">
                <a:solidFill>
                  <a:srgbClr val="000000"/>
                </a:solidFill>
                <a:latin typeface="Tahoma"/>
                <a:ea typeface="Tahoma"/>
                <a:cs typeface="Tahoma"/>
                <a:sym typeface="Tahoma"/>
              </a:rPr>
              <a:t>DRAFT </a:t>
            </a:r>
            <a:endParaRPr/>
          </a:p>
        </p:txBody>
      </p:sp>
      <p:sp>
        <p:nvSpPr>
          <p:cNvPr id="9554" name="Google Shape;9554;p147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Tahoma"/>
              <a:buNone/>
            </a:pPr>
            <a:fld id="{00000000-1234-1234-1234-123412341234}" type="slidenum">
              <a:rPr b="0" i="0" lang="en-US" sz="800" u="none" cap="none" strike="noStrike">
                <a:solidFill>
                  <a:srgbClr val="000000"/>
                </a:solidFill>
                <a:latin typeface="Tahoma"/>
                <a:ea typeface="Tahoma"/>
                <a:cs typeface="Tahoma"/>
                <a:sym typeface="Tahoma"/>
              </a:rPr>
              <a:t>‹#›</a:t>
            </a:fld>
            <a:endParaRPr b="0" i="0" sz="800" u="none" cap="none" strike="noStrike">
              <a:solidFill>
                <a:srgbClr val="000000"/>
              </a:solidFill>
              <a:latin typeface="Tahoma"/>
              <a:ea typeface="Tahoma"/>
              <a:cs typeface="Tahoma"/>
              <a:sym typeface="Tahoma"/>
            </a:endParaRPr>
          </a:p>
        </p:txBody>
      </p:sp>
      <p:sp>
        <p:nvSpPr>
          <p:cNvPr id="9555" name="Google Shape;9555;p1478"/>
          <p:cNvSpPr txBox="1"/>
          <p:nvPr>
            <p:ph type="title"/>
          </p:nvPr>
        </p:nvSpPr>
        <p:spPr>
          <a:xfrm>
            <a:off x="381000" y="914400"/>
            <a:ext cx="85344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E-signature Team Composition</a:t>
            </a:r>
            <a:endParaRPr/>
          </a:p>
        </p:txBody>
      </p:sp>
      <p:sp>
        <p:nvSpPr>
          <p:cNvPr id="9556" name="Google Shape;9556;p1478"/>
          <p:cNvSpPr txBox="1"/>
          <p:nvPr>
            <p:ph idx="1" type="body"/>
          </p:nvPr>
        </p:nvSpPr>
        <p:spPr>
          <a:xfrm>
            <a:off x="457200" y="1600200"/>
            <a:ext cx="8534400" cy="4800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200"/>
              <a:buChar char="■"/>
            </a:pPr>
            <a:r>
              <a:rPr lang="en-US" u="sng">
                <a:solidFill>
                  <a:schemeClr val="hlink"/>
                </a:solidFill>
                <a:hlinkClick r:id="rId3"/>
              </a:rPr>
              <a:t>.../esig/Participant+and+Resource+Contact+Info</a:t>
            </a:r>
            <a:endParaRPr/>
          </a:p>
          <a:p>
            <a:pPr indent="-203200" lvl="0" marL="342900" rtl="0" algn="l">
              <a:spcBef>
                <a:spcPts val="440"/>
              </a:spcBef>
              <a:spcAft>
                <a:spcPts val="0"/>
              </a:spcAft>
              <a:buSzPts val="2200"/>
              <a:buNone/>
            </a:pPr>
            <a:r>
              <a:t/>
            </a:r>
            <a:endParaRPr/>
          </a:p>
        </p:txBody>
      </p:sp>
      <p:pic>
        <p:nvPicPr>
          <p:cNvPr id="9557" name="Google Shape;9557;p1478"/>
          <p:cNvPicPr preferRelativeResize="0"/>
          <p:nvPr/>
        </p:nvPicPr>
        <p:blipFill rotWithShape="1">
          <a:blip r:embed="rId4">
            <a:alphaModFix/>
          </a:blip>
          <a:srcRect b="-153" l="-1157" r="42168" t="29317"/>
          <a:stretch/>
        </p:blipFill>
        <p:spPr>
          <a:xfrm>
            <a:off x="533400" y="1981200"/>
            <a:ext cx="3730625" cy="4419600"/>
          </a:xfrm>
          <a:prstGeom prst="rect">
            <a:avLst/>
          </a:prstGeom>
          <a:noFill/>
          <a:ln cap="flat" cmpd="sng" w="9525">
            <a:solidFill>
              <a:schemeClr val="dk1"/>
            </a:solidFill>
            <a:prstDash val="solid"/>
            <a:miter lim="800000"/>
            <a:headEnd len="sm" w="sm" type="none"/>
            <a:tailEnd len="sm" w="sm" type="none"/>
          </a:ln>
        </p:spPr>
      </p:pic>
      <p:pic>
        <p:nvPicPr>
          <p:cNvPr id="9558" name="Google Shape;9558;p1478"/>
          <p:cNvPicPr preferRelativeResize="0"/>
          <p:nvPr/>
        </p:nvPicPr>
        <p:blipFill rotWithShape="1">
          <a:blip r:embed="rId5">
            <a:alphaModFix/>
          </a:blip>
          <a:srcRect b="12627" l="15363" r="10445" t="39666"/>
          <a:stretch/>
        </p:blipFill>
        <p:spPr>
          <a:xfrm>
            <a:off x="4343400" y="2359025"/>
            <a:ext cx="4416425" cy="3662363"/>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